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6" r:id="rId9"/>
    <p:sldId id="265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244"/>
    <p:restoredTop sz="94694"/>
  </p:normalViewPr>
  <p:slideViewPr>
    <p:cSldViewPr snapToGrid="0" snapToObjects="1">
      <p:cViewPr varScale="1">
        <p:scale>
          <a:sx n="102" d="100"/>
          <a:sy n="102" d="100"/>
        </p:scale>
        <p:origin x="20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30hufq1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3B4CE-0B53-E64B-B417-C630FC3423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Extract </a:t>
            </a:r>
            <a:br>
              <a:rPr lang="en-US" dirty="0"/>
            </a:br>
            <a:r>
              <a:rPr lang="en-US" dirty="0"/>
              <a:t>Transform and </a:t>
            </a:r>
            <a:br>
              <a:rPr lang="en-US" dirty="0"/>
            </a:br>
            <a:r>
              <a:rPr lang="en-US" dirty="0"/>
              <a:t>Load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5A0A4-DCBF-8D43-BF17-F2A63F8965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Traveler’s Guide – Allergy Friendly Restaurants in Mexico</a:t>
            </a:r>
          </a:p>
        </p:txBody>
      </p:sp>
    </p:spTree>
    <p:extLst>
      <p:ext uri="{BB962C8B-B14F-4D97-AF65-F5344CB8AC3E}">
        <p14:creationId xmlns:p14="http://schemas.microsoft.com/office/powerpoint/2010/main" val="2157375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8D20-1C48-9841-A124-F6C38EEB2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EA6F7F-6EB7-594A-8A2F-D8B7BCC13F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581" y="1252603"/>
            <a:ext cx="7315200" cy="4965635"/>
          </a:xfrm>
        </p:spPr>
      </p:pic>
    </p:spTree>
    <p:extLst>
      <p:ext uri="{BB962C8B-B14F-4D97-AF65-F5344CB8AC3E}">
        <p14:creationId xmlns:p14="http://schemas.microsoft.com/office/powerpoint/2010/main" val="4103367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FC62-392A-E04A-8838-D1C4E454A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04DE46-8998-7741-BEDA-BD2388244D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6600" y="1691013"/>
            <a:ext cx="10718800" cy="4432767"/>
          </a:xfrm>
        </p:spPr>
      </p:pic>
    </p:spTree>
    <p:extLst>
      <p:ext uri="{BB962C8B-B14F-4D97-AF65-F5344CB8AC3E}">
        <p14:creationId xmlns:p14="http://schemas.microsoft.com/office/powerpoint/2010/main" val="966891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B7795-6887-9B49-AEC6-D92C29448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B12031-2954-0245-9F8B-69A7B5D9A7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7211" y="1528175"/>
            <a:ext cx="7578247" cy="4690063"/>
          </a:xfrm>
        </p:spPr>
      </p:pic>
    </p:spTree>
    <p:extLst>
      <p:ext uri="{BB962C8B-B14F-4D97-AF65-F5344CB8AC3E}">
        <p14:creationId xmlns:p14="http://schemas.microsoft.com/office/powerpoint/2010/main" val="1719215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E745-950F-4F4D-A35A-ECE87F9BF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5E8BE-4FAD-1047-8DA4-679FAF430C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  <a:p>
            <a:r>
              <a:rPr lang="en-US" dirty="0"/>
              <a:t>Transformation </a:t>
            </a:r>
          </a:p>
          <a:p>
            <a:r>
              <a:rPr lang="en-US" dirty="0"/>
              <a:t>SQL</a:t>
            </a:r>
          </a:p>
          <a:p>
            <a:r>
              <a:rPr lang="en-US" dirty="0"/>
              <a:t>Final Report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729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F7C0F-481B-2444-8A27-AD2898E3B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58F07-502F-AF43-AD48-C83323B66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Two csv files from different sources were used </a:t>
            </a:r>
          </a:p>
          <a:p>
            <a:r>
              <a:rPr lang="en-US" dirty="0" err="1"/>
              <a:t>rating_final.csv</a:t>
            </a:r>
            <a:endParaRPr lang="en-US" b="1" i="1" dirty="0"/>
          </a:p>
          <a:p>
            <a:r>
              <a:rPr lang="en-US" dirty="0"/>
              <a:t> geoplaces2.csv</a:t>
            </a:r>
            <a:endParaRPr lang="en-US" b="1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538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FCEFF-06E3-B34B-9BFE-8FF0FFE01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87FB21-C842-0D49-BDE8-D081BB1A74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8299" y="2193925"/>
            <a:ext cx="10277901" cy="4425938"/>
          </a:xfrm>
        </p:spPr>
      </p:pic>
    </p:spTree>
    <p:extLst>
      <p:ext uri="{BB962C8B-B14F-4D97-AF65-F5344CB8AC3E}">
        <p14:creationId xmlns:p14="http://schemas.microsoft.com/office/powerpoint/2010/main" val="3057344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63D5C-6819-6A4F-BCA9-F9AAC783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C1C099D-7403-EF4A-818D-F72A33DFF8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9159" y="2193925"/>
            <a:ext cx="6593682" cy="4024313"/>
          </a:xfrm>
        </p:spPr>
      </p:pic>
    </p:spTree>
    <p:extLst>
      <p:ext uri="{BB962C8B-B14F-4D97-AF65-F5344CB8AC3E}">
        <p14:creationId xmlns:p14="http://schemas.microsoft.com/office/powerpoint/2010/main" val="4056279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EF303-B611-7644-900F-B533D2108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A97360-06E9-584E-9FBE-13D385E90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1624" y="2193925"/>
            <a:ext cx="7148751" cy="4024313"/>
          </a:xfrm>
        </p:spPr>
      </p:pic>
    </p:spTree>
    <p:extLst>
      <p:ext uri="{BB962C8B-B14F-4D97-AF65-F5344CB8AC3E}">
        <p14:creationId xmlns:p14="http://schemas.microsoft.com/office/powerpoint/2010/main" val="2808269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313E9-28F5-D243-B588-205EDC931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</a:t>
            </a:r>
          </a:p>
        </p:txBody>
      </p:sp>
      <p:pic>
        <p:nvPicPr>
          <p:cNvPr id="5" name="Content Placeholder 4" descr="A close up of a street&#10;&#10;Description automatically generated">
            <a:extLst>
              <a:ext uri="{FF2B5EF4-FFF2-40B4-BE49-F238E27FC236}">
                <a16:creationId xmlns:a16="http://schemas.microsoft.com/office/drawing/2014/main" id="{72AEDE4E-929C-8641-BA5B-4385CBEAF3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2716124"/>
            <a:ext cx="10820400" cy="2979914"/>
          </a:xfrm>
        </p:spPr>
      </p:pic>
    </p:spTree>
    <p:extLst>
      <p:ext uri="{BB962C8B-B14F-4D97-AF65-F5344CB8AC3E}">
        <p14:creationId xmlns:p14="http://schemas.microsoft.com/office/powerpoint/2010/main" val="3934968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51F86-8953-A340-B91F-965C33653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B6DAE-A98F-8D42-B9BE-35DBFF7C4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https://bit.ly/30hufq1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709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24E8C-9BB9-8A49-BFF4-073E1A85A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FF05131-8C97-4146-BBB4-BDED4F5AA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8962" y="1499617"/>
            <a:ext cx="7647725" cy="4718622"/>
          </a:xfrm>
        </p:spPr>
      </p:pic>
    </p:spTree>
    <p:extLst>
      <p:ext uri="{BB962C8B-B14F-4D97-AF65-F5344CB8AC3E}">
        <p14:creationId xmlns:p14="http://schemas.microsoft.com/office/powerpoint/2010/main" val="168990316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539</TotalTime>
  <Words>54</Words>
  <Application>Microsoft Macintosh PowerPoint</Application>
  <PresentationFormat>Widescreen</PresentationFormat>
  <Paragraphs>22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Vapor Trail</vt:lpstr>
      <vt:lpstr>Extract  Transform and  Load</vt:lpstr>
      <vt:lpstr>Over view</vt:lpstr>
      <vt:lpstr>Data SOURCE</vt:lpstr>
      <vt:lpstr>transformation</vt:lpstr>
      <vt:lpstr>transformation</vt:lpstr>
      <vt:lpstr>SQL</vt:lpstr>
      <vt:lpstr>SQL</vt:lpstr>
      <vt:lpstr>URL</vt:lpstr>
      <vt:lpstr>HTML</vt:lpstr>
      <vt:lpstr>HTML</vt:lpstr>
      <vt:lpstr>HTML</vt:lpstr>
      <vt:lpstr>HTML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  Transform and  Load</dc:title>
  <dc:creator>Francis Okot</dc:creator>
  <cp:lastModifiedBy>Francis Okot</cp:lastModifiedBy>
  <cp:revision>14</cp:revision>
  <dcterms:created xsi:type="dcterms:W3CDTF">2019-08-19T15:28:21Z</dcterms:created>
  <dcterms:modified xsi:type="dcterms:W3CDTF">2019-08-20T01:39:18Z</dcterms:modified>
</cp:coreProperties>
</file>

<file path=docProps/thumbnail.jpeg>
</file>